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71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EDB52-D760-44A7-9B3B-094FA972CD8F}" v="97" dt="2021-11-19T12:35:19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798463" y="2367171"/>
            <a:ext cx="59250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부부 공유관리 및 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육아 성장정보를 제공하는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산모수첩 앱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926077" y="1862479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2856097" y="1862479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사랑 애</a:t>
            </a: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[</a:t>
            </a:r>
            <a:r>
              <a:rPr lang="ko-KR" altLang="en-US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愛</a:t>
            </a:r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]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6773910" y="4982801"/>
            <a:ext cx="19495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박현수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(201858036)</a:t>
            </a:r>
          </a:p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허유림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(201858068)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김호겸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(201558014)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윤준석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(201458141)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구현 결과와</a:t>
              </a:r>
              <a:r>
                <a:rPr lang="en-US" altLang="ko-KR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</a:t>
              </a: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시연 영상</a:t>
              </a:r>
              <a:endPara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41956" y="1680505"/>
            <a:ext cx="555404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-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아이 신체정보를 그래프로 기록 및 비교분석</a:t>
            </a:r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400" y="3078573"/>
            <a:ext cx="4507560" cy="1309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아이의 몸무게와 체중만을 그래프로</a:t>
            </a:r>
          </a:p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나타내던 기존 서비스와는 달리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같은 개월 수의 아이들의 평균과 비교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하여 아이의 성장을 쉽게 확인이 가능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.</a:t>
            </a:r>
          </a:p>
        </p:txBody>
      </p:sp>
      <p:pic>
        <p:nvPicPr>
          <p:cNvPr id="26" name="키 &amp; 몸무게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811346" y="1277322"/>
            <a:ext cx="2976466" cy="537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70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구현 결과와</a:t>
              </a:r>
              <a:r>
                <a:rPr lang="en-US" altLang="ko-KR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</a:t>
              </a: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시연 영상</a:t>
              </a:r>
              <a:endPara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62861" y="1499465"/>
            <a:ext cx="398114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-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채팅 및 상호작용 지원 게시판</a:t>
            </a:r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400" y="2774551"/>
            <a:ext cx="42024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게시글을 작성할 때 </a:t>
            </a:r>
          </a:p>
          <a:p>
            <a:pPr lvl="0">
              <a:defRPr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“Private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기능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을 이용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다이어리에 부부간의 육아일기 형식으로 기록 가능 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다른 유저와 소통할 수 있는 게시글 형식으로 소통가능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27" name="게시판 기본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8010524" y="1143000"/>
            <a:ext cx="3093444" cy="5581650"/>
          </a:xfrm>
          <a:prstGeom prst="rect">
            <a:avLst/>
          </a:prstGeom>
        </p:spPr>
      </p:pic>
      <p:pic>
        <p:nvPicPr>
          <p:cNvPr id="2" name="KakaoTalk_20211119_205626384">
            <a:hlinkClick r:id="" action="ppaction://media"/>
            <a:extLst>
              <a:ext uri="{FF2B5EF4-FFF2-40B4-BE49-F238E27FC236}">
                <a16:creationId xmlns:a16="http://schemas.microsoft.com/office/drawing/2014/main" id="{932F3CCB-FD9B-4978-B89A-FF562B1B33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57107" y="1143000"/>
            <a:ext cx="3056159" cy="558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2836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구현 결과와</a:t>
              </a:r>
              <a:r>
                <a:rPr lang="en-US" altLang="ko-KR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</a:t>
              </a: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시연 영상</a:t>
              </a:r>
              <a:endPara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57400" y="1609021"/>
            <a:ext cx="398114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-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채팅 및 상호작용 지원 게시판</a:t>
            </a:r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7400" y="2852674"/>
            <a:ext cx="42024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내 아이의 성장 상태와 </a:t>
            </a:r>
          </a:p>
          <a:p>
            <a:pPr lvl="0">
              <a:defRPr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다른 유저 아이의 성장 상태를 비교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”</a:t>
            </a:r>
          </a:p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할 수 있는 기능 제공</a:t>
            </a:r>
          </a:p>
          <a:p>
            <a:pPr lvl="0">
              <a:defRPr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lvl="0">
              <a:defRPr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게시글의 작성자를 눌러 </a:t>
            </a:r>
          </a:p>
          <a:p>
            <a:pPr lvl="0">
              <a:defRPr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상호 간의 채팅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이 가능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2" name="bandicam 2021-11-19 21-18-31-097">
            <a:hlinkClick r:id="" action="ppaction://media"/>
            <a:extLst>
              <a:ext uri="{FF2B5EF4-FFF2-40B4-BE49-F238E27FC236}">
                <a16:creationId xmlns:a16="http://schemas.microsoft.com/office/drawing/2014/main" id="{63AD66D7-CEE6-4A29-9AF6-59C39D9589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1479" y="1226922"/>
            <a:ext cx="5084039" cy="52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구현 결과와</a:t>
              </a:r>
              <a:r>
                <a:rPr lang="en-US" altLang="ko-KR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</a:t>
              </a: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시연 영상</a:t>
              </a:r>
              <a:endPara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57400" y="1473649"/>
            <a:ext cx="490010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-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필수 예방접종 정보 및 푸시 알람 기능 </a:t>
            </a:r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400" y="2710541"/>
            <a:ext cx="4872878" cy="1002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아이가 필수적으로 맞아야 하는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예방접종 리스트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를 볼 수 있고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접종이 가능한 기관 정보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또한 쉽게 찾아 볼 수 있음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7400" y="4244648"/>
            <a:ext cx="4861659" cy="6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또한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예방접종 알림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 을 통하여 예약한 정보들을 까먹지 않게 도와주는 기능</a:t>
            </a:r>
          </a:p>
        </p:txBody>
      </p:sp>
      <p:pic>
        <p:nvPicPr>
          <p:cNvPr id="10" name="백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734494" y="1113140"/>
            <a:ext cx="3238683" cy="5537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구현 결과와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시연 영상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62861" y="1556607"/>
            <a:ext cx="465295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-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아이의 수면시간 측정 및 분석 기능</a:t>
            </a:r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399" y="3202049"/>
            <a:ext cx="50455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“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아이의 수면 시간을 측정하고 측정 값을 통계화하고 분석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” 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하여 개월 별 평균치 값과 비교해 올바른 수면 패턴을 갖도록 도움을 주는 보조지표로 활용할 수 있는 기능</a:t>
            </a:r>
            <a:endParaRPr lang="en-US" altLang="ko-KR" sz="20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26" name="bandicam 2021-11-19 15-45-38-313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6422989" y="1031874"/>
            <a:ext cx="2849735" cy="582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70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2522137" y="2088289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1723332" y="2087928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00509" y="188165"/>
            <a:ext cx="3999076" cy="830997"/>
            <a:chOff x="3819245" y="188165"/>
            <a:chExt cx="399907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21031" y="366191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기대효과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FF7CF-D8B5-498D-94C7-188252370E53}"/>
              </a:ext>
            </a:extLst>
          </p:cNvPr>
          <p:cNvSpPr/>
          <p:nvPr/>
        </p:nvSpPr>
        <p:spPr>
          <a:xfrm>
            <a:off x="2522140" y="4667795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60B323-B658-4AFE-8D3D-E1D8D4538DE4}"/>
              </a:ext>
            </a:extLst>
          </p:cNvPr>
          <p:cNvSpPr txBox="1"/>
          <p:nvPr/>
        </p:nvSpPr>
        <p:spPr>
          <a:xfrm>
            <a:off x="4280635" y="4910073"/>
            <a:ext cx="306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회원들과의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소통으로 다양한 사람들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다양한 정보들을 나눌 수 있음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1723332" y="4622483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A02C5-A03F-4E68-AC0E-E47C06635492}"/>
              </a:ext>
            </a:extLst>
          </p:cNvPr>
          <p:cNvSpPr txBox="1"/>
          <p:nvPr/>
        </p:nvSpPr>
        <p:spPr>
          <a:xfrm>
            <a:off x="3851177" y="2267796"/>
            <a:ext cx="3919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부부 계정 관리를 통하여 </a:t>
            </a:r>
            <a:endParaRPr lang="en-US" altLang="ko-KR" sz="14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남</a:t>
            </a:r>
            <a:r>
              <a:rPr lang="en-US" altLang="ko-KR" sz="14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 구분 없는 육아를 위한</a:t>
            </a:r>
            <a:endParaRPr lang="en-US" altLang="ko-KR" sz="14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어플리케이션</a:t>
            </a:r>
            <a:endParaRPr lang="en-US" altLang="ko-KR" sz="1400" dirty="0">
              <a:solidFill>
                <a:schemeClr val="tx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F2C98B-77C1-4E2E-9002-4FA4DA560C8C}"/>
              </a:ext>
            </a:extLst>
          </p:cNvPr>
          <p:cNvSpPr/>
          <p:nvPr/>
        </p:nvSpPr>
        <p:spPr>
          <a:xfrm>
            <a:off x="2522140" y="3400483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F7B90FB-C2FB-4FF8-879E-956804D46E7B}"/>
              </a:ext>
            </a:extLst>
          </p:cNvPr>
          <p:cNvSpPr/>
          <p:nvPr/>
        </p:nvSpPr>
        <p:spPr>
          <a:xfrm>
            <a:off x="1723332" y="3377827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3E4BF-B69D-41E2-9BF3-79230C30F7A1}"/>
              </a:ext>
            </a:extLst>
          </p:cNvPr>
          <p:cNvSpPr txBox="1"/>
          <p:nvPr/>
        </p:nvSpPr>
        <p:spPr>
          <a:xfrm>
            <a:off x="4437728" y="3557695"/>
            <a:ext cx="27462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육아 시 아이의 성장을 기록하고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육아에 도움이 되는 기능을 제공하여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한층 편리한 육아 생활을 위해 노력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FE6C41-DCF4-4FE6-93C9-D64EE4499D9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53" y="2374349"/>
            <a:ext cx="525558" cy="5255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858347-1309-46BF-AEB5-9933F385BA3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53" y="3641662"/>
            <a:ext cx="525558" cy="5255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AB24BFB-2F9C-474A-9401-054DF5D0BD1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90" y="4907735"/>
            <a:ext cx="525558" cy="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FEBD59-CEA2-4FDF-A254-37953428C235}"/>
              </a:ext>
            </a:extLst>
          </p:cNvPr>
          <p:cNvSpPr/>
          <p:nvPr/>
        </p:nvSpPr>
        <p:spPr>
          <a:xfrm>
            <a:off x="2688949" y="2162291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1862741" y="2117050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100509" y="188165"/>
            <a:ext cx="3999076" cy="830997"/>
            <a:chOff x="3819245" y="188165"/>
            <a:chExt cx="399907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21031" y="366191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아쉬웠던 점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8A02C5-A03F-4E68-AC0E-E47C06635492}"/>
              </a:ext>
            </a:extLst>
          </p:cNvPr>
          <p:cNvSpPr txBox="1"/>
          <p:nvPr/>
        </p:nvSpPr>
        <p:spPr>
          <a:xfrm>
            <a:off x="3942613" y="2296917"/>
            <a:ext cx="3919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중점적인 기능의 개발을 우선시 하여 데이터 입력에만 몰두해 데이터의 삭제 및 수정에 대한 로직이 </a:t>
            </a:r>
            <a:endParaRPr lang="en-US" altLang="ko-KR" sz="1400" dirty="0">
              <a:solidFill>
                <a:schemeClr val="tx1"/>
              </a:solidFill>
              <a:ea typeface="KoPubWorld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조금 부족함</a:t>
            </a:r>
            <a:r>
              <a:rPr lang="en-US" altLang="ko-KR" sz="1400" dirty="0">
                <a:solidFill>
                  <a:schemeClr val="tx1"/>
                </a:solidFill>
                <a:ea typeface="KoPubWorld돋움체 Medium" panose="00000600000000000000" pitchFamily="2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F2C98B-77C1-4E2E-9002-4FA4DA560C8C}"/>
              </a:ext>
            </a:extLst>
          </p:cNvPr>
          <p:cNvSpPr/>
          <p:nvPr/>
        </p:nvSpPr>
        <p:spPr>
          <a:xfrm>
            <a:off x="2688949" y="4536067"/>
            <a:ext cx="6577445" cy="100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F7B90FB-C2FB-4FF8-879E-956804D46E7B}"/>
              </a:ext>
            </a:extLst>
          </p:cNvPr>
          <p:cNvSpPr/>
          <p:nvPr/>
        </p:nvSpPr>
        <p:spPr>
          <a:xfrm>
            <a:off x="1862742" y="4490826"/>
            <a:ext cx="1098401" cy="1098401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3E4BF-B69D-41E2-9BF3-79230C30F7A1}"/>
              </a:ext>
            </a:extLst>
          </p:cNvPr>
          <p:cNvSpPr txBox="1"/>
          <p:nvPr/>
        </p:nvSpPr>
        <p:spPr>
          <a:xfrm>
            <a:off x="4149286" y="4778415"/>
            <a:ext cx="3656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더욱 직관적이고 사용자들이 접근하기 쉬운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UI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만족스럽게 개발하지 못하였음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FD99BB-1343-42CA-AFC3-AF61E4FEC3F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62" y="2403470"/>
            <a:ext cx="525558" cy="525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00FD08-AA4A-4BB5-9BB0-D5D40970015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62" y="4776077"/>
            <a:ext cx="525558" cy="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1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2815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11A76-4A87-4C07-91AD-3A665ECAEFFB}"/>
              </a:ext>
            </a:extLst>
          </p:cNvPr>
          <p:cNvSpPr txBox="1"/>
          <p:nvPr/>
        </p:nvSpPr>
        <p:spPr>
          <a:xfrm>
            <a:off x="3274991" y="4925199"/>
            <a:ext cx="19495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박현수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(201858036)</a:t>
            </a:r>
          </a:p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허유림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(201858068)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김호겸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(201558014)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윤준석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(201458141)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6995" y="580382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430943" y="2598003"/>
            <a:ext cx="5389424" cy="830997"/>
            <a:chOff x="3403338" y="2598003"/>
            <a:chExt cx="5389424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1979656" cy="830997"/>
              <a:chOff x="3403338" y="2598003"/>
              <a:chExt cx="1979656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2009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개발 목적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및 관련 연구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598003"/>
              <a:ext cx="2338728" cy="830997"/>
              <a:chOff x="6454034" y="2598003"/>
              <a:chExt cx="2338728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32720" y="2667984"/>
                <a:ext cx="1560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개발 환경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및 시스템 구조도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430943" y="3975509"/>
            <a:ext cx="4791505" cy="830997"/>
            <a:chOff x="3403338" y="2598003"/>
            <a:chExt cx="4791505" cy="8309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08CA84-006B-484A-8754-1324C45CC9BF}"/>
                </a:ext>
              </a:extLst>
            </p:cNvPr>
            <p:cNvGrpSpPr/>
            <p:nvPr/>
          </p:nvGrpSpPr>
          <p:grpSpPr>
            <a:xfrm>
              <a:off x="3403338" y="2598003"/>
              <a:ext cx="1920345" cy="830997"/>
              <a:chOff x="3403338" y="2598003"/>
              <a:chExt cx="1920345" cy="83099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CFC9F3-8653-43AE-9477-2C2433CDFB7C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5E7C0A-107D-42CB-B9CD-E10345F601C6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11416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구현 결과와</a:t>
                </a:r>
                <a:endPara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시연 영상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EB5D733-A69C-4097-BE69-B9D246267EE9}"/>
                </a:ext>
              </a:extLst>
            </p:cNvPr>
            <p:cNvGrpSpPr/>
            <p:nvPr/>
          </p:nvGrpSpPr>
          <p:grpSpPr>
            <a:xfrm>
              <a:off x="6454034" y="2598003"/>
              <a:ext cx="1740809" cy="830997"/>
              <a:chOff x="6454034" y="2598003"/>
              <a:chExt cx="1740809" cy="83099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74EE2F-A74E-4E1E-9CEB-30D4C6E6FA83}"/>
                  </a:ext>
                </a:extLst>
              </p:cNvPr>
              <p:cNvSpPr txBox="1"/>
              <p:nvPr/>
            </p:nvSpPr>
            <p:spPr>
              <a:xfrm>
                <a:off x="6454034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04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3CB60C-CD34-4E14-914C-4591010964E0}"/>
                  </a:ext>
                </a:extLst>
              </p:cNvPr>
              <p:cNvSpPr txBox="1"/>
              <p:nvPr/>
            </p:nvSpPr>
            <p:spPr>
              <a:xfrm>
                <a:off x="7232720" y="2791094"/>
                <a:ext cx="9621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기대 효과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27003" y="319458"/>
              <a:ext cx="32733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목적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및 관련 연구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358005" y="1640155"/>
            <a:ext cx="5737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여성의 육아 부담으로 인한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남성의 육아 참여 증가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A615C3-F043-4324-8E12-4333075F8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1" y="1325213"/>
            <a:ext cx="3527810" cy="3527810"/>
          </a:xfrm>
          <a:prstGeom prst="rect">
            <a:avLst/>
          </a:prstGeom>
        </p:spPr>
      </p:pic>
      <p:pic>
        <p:nvPicPr>
          <p:cNvPr id="22" name="Picture 1">
            <a:extLst>
              <a:ext uri="{FF2B5EF4-FFF2-40B4-BE49-F238E27FC236}">
                <a16:creationId xmlns:a16="http://schemas.microsoft.com/office/drawing/2014/main" id="{272ACFA0-27E2-4A4D-B5FE-FFB8A05D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276" r="39087"/>
          <a:stretch>
            <a:fillRect/>
          </a:stretch>
        </p:blipFill>
        <p:spPr>
          <a:xfrm>
            <a:off x="5976129" y="4385110"/>
            <a:ext cx="3436876" cy="208285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DD623F-1992-4683-9E8B-8B8925F2A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9" y="4090322"/>
            <a:ext cx="4877223" cy="2377646"/>
          </a:xfrm>
          <a:prstGeom prst="rect">
            <a:avLst/>
          </a:prstGeom>
        </p:spPr>
      </p:pic>
      <p:grpSp>
        <p:nvGrpSpPr>
          <p:cNvPr id="11" name="그룹 1004">
            <a:extLst>
              <a:ext uri="{FF2B5EF4-FFF2-40B4-BE49-F238E27FC236}">
                <a16:creationId xmlns:a16="http://schemas.microsoft.com/office/drawing/2014/main" id="{807E5E76-8C9A-4914-8CD2-57AACCC3C687}"/>
              </a:ext>
            </a:extLst>
          </p:cNvPr>
          <p:cNvGrpSpPr/>
          <p:nvPr/>
        </p:nvGrpSpPr>
        <p:grpSpPr>
          <a:xfrm rot="1095547">
            <a:off x="5976129" y="1340561"/>
            <a:ext cx="907394" cy="786274"/>
            <a:chOff x="14105278" y="3256973"/>
            <a:chExt cx="1398304" cy="1125877"/>
          </a:xfrm>
        </p:grpSpPr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A12165D3-A133-4A18-B997-40BD3E1DF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020000">
              <a:off x="14105278" y="3256973"/>
              <a:ext cx="1398304" cy="1125877"/>
            </a:xfrm>
            <a:prstGeom prst="rect">
              <a:avLst/>
            </a:prstGeom>
          </p:spPr>
        </p:pic>
      </p:grp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D57AED26-D0DB-4BAE-8301-527153E116A4}"/>
              </a:ext>
            </a:extLst>
          </p:cNvPr>
          <p:cNvGrpSpPr/>
          <p:nvPr/>
        </p:nvGrpSpPr>
        <p:grpSpPr>
          <a:xfrm rot="6475987">
            <a:off x="1558254" y="3319923"/>
            <a:ext cx="633411" cy="551019"/>
            <a:chOff x="14105278" y="3256973"/>
            <a:chExt cx="1398304" cy="1125877"/>
          </a:xfrm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D6F22F94-B276-413A-9702-97B8656C5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020000">
              <a:off x="14105278" y="3256973"/>
              <a:ext cx="1398304" cy="1125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89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27003" y="319458"/>
              <a:ext cx="32733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목적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및 관련 연구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33609" y="1622184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911474" y="1627247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Day Log</a:t>
            </a:r>
            <a:endParaRPr lang="ko-KR" altLang="en-US" sz="1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463254" y="1631880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4851527" y="1631880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이지 맘마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398857" y="4863458"/>
            <a:ext cx="288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산모를 위한 모유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유축기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타이머 등의 기능 제공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간단한 아이 성장 그래프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801112" y="2459504"/>
            <a:ext cx="36215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다양한 육아 관련 어플이 있었지만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아빠 엄마 공동으로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아이정보를 공유하거나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관리할 수 있는 기능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”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제공하는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어플리케이션은 없음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15834013-F443-4E66-9B8D-5DD0C7B7C71B}"/>
              </a:ext>
            </a:extLst>
          </p:cNvPr>
          <p:cNvGrpSpPr/>
          <p:nvPr/>
        </p:nvGrpSpPr>
        <p:grpSpPr>
          <a:xfrm>
            <a:off x="533609" y="1940088"/>
            <a:ext cx="2880000" cy="2715375"/>
            <a:chOff x="3218140" y="2194955"/>
            <a:chExt cx="3124499" cy="3011395"/>
          </a:xfrm>
        </p:grpSpPr>
        <p:pic>
          <p:nvPicPr>
            <p:cNvPr id="19" name="Object 24">
              <a:extLst>
                <a:ext uri="{FF2B5EF4-FFF2-40B4-BE49-F238E27FC236}">
                  <a16:creationId xmlns:a16="http://schemas.microsoft.com/office/drawing/2014/main" id="{AE0BCDED-164C-43EB-8958-6F23163CB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8140" y="2194955"/>
              <a:ext cx="3124499" cy="301139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557400" y="4863458"/>
            <a:ext cx="31373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임산부의 임신 주기에 따른 검사 알림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필수 및 선택 영양제에 대한 정보 제공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산후조리원 정보 제공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생리정보 기록</a:t>
            </a: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EB453EC4-A109-4E5F-8C67-9A1EC4DA7F04}"/>
              </a:ext>
            </a:extLst>
          </p:cNvPr>
          <p:cNvGrpSpPr/>
          <p:nvPr/>
        </p:nvGrpSpPr>
        <p:grpSpPr>
          <a:xfrm>
            <a:off x="4463254" y="1981177"/>
            <a:ext cx="2900817" cy="2674286"/>
            <a:chOff x="3218140" y="6888029"/>
            <a:chExt cx="3512702" cy="2919006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C1DE26EC-4C12-4431-9098-79CC349BA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8140" y="6888029"/>
              <a:ext cx="3512702" cy="2919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27003" y="319458"/>
              <a:ext cx="32733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목적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및 관련 연구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3890691" y="1832159"/>
            <a:ext cx="4195883" cy="3974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EBF813-3ACF-4B56-9195-CAE2D35E0538}"/>
              </a:ext>
            </a:extLst>
          </p:cNvPr>
          <p:cNvSpPr txBox="1"/>
          <p:nvPr/>
        </p:nvSpPr>
        <p:spPr>
          <a:xfrm>
            <a:off x="3890690" y="3122210"/>
            <a:ext cx="41958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 성장 기록을 평균치와 비교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다이어리 및 채팅을 이용하여 소통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필수 예방접종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접종 기관을 확인하고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접종 알람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아이의 수면시간을 측정하고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B68A0-FE89-48AE-B5AE-DBBCB539289B}"/>
              </a:ext>
            </a:extLst>
          </p:cNvPr>
          <p:cNvSpPr txBox="1"/>
          <p:nvPr/>
        </p:nvSpPr>
        <p:spPr>
          <a:xfrm>
            <a:off x="5200322" y="1832159"/>
            <a:ext cx="14029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25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차별화</a:t>
            </a:r>
            <a:r>
              <a:rPr lang="en-US" altLang="ko-KR" sz="25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!*</a:t>
            </a:r>
            <a:endParaRPr lang="ko-KR" altLang="en-US" sz="25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CDB958-2EFD-4FAB-B6A1-726A78D38E83}"/>
              </a:ext>
            </a:extLst>
          </p:cNvPr>
          <p:cNvSpPr txBox="1"/>
          <p:nvPr/>
        </p:nvSpPr>
        <p:spPr>
          <a:xfrm>
            <a:off x="4669862" y="2464205"/>
            <a:ext cx="4195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부부 공유 시스템 기반</a:t>
            </a:r>
          </a:p>
        </p:txBody>
      </p:sp>
    </p:spTree>
    <p:extLst>
      <p:ext uri="{BB962C8B-B14F-4D97-AF65-F5344CB8AC3E}">
        <p14:creationId xmlns:p14="http://schemas.microsoft.com/office/powerpoint/2010/main" val="421510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292744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환경 및 시스템 흐름도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050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00C48E74-7852-4AAE-9AD8-DF5672D6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66850"/>
            <a:ext cx="4578976" cy="157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안드로이드 스튜디오 - 해시넷">
            <a:extLst>
              <a:ext uri="{FF2B5EF4-FFF2-40B4-BE49-F238E27FC236}">
                <a16:creationId xmlns:a16="http://schemas.microsoft.com/office/drawing/2014/main" id="{2AE89E1C-985D-4CFA-802D-67B12308C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58" y="1707338"/>
            <a:ext cx="38100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6DF93490-C97E-4C8A-B290-2E0F9812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70" t="41613" r="25070" b="42045"/>
          <a:stretch>
            <a:fillRect/>
          </a:stretch>
        </p:blipFill>
        <p:spPr>
          <a:xfrm>
            <a:off x="1054847" y="4934697"/>
            <a:ext cx="2692400" cy="10922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A826202-1338-4902-B29E-704D5D13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64" y="4929165"/>
            <a:ext cx="1999129" cy="109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구글맵 API Key 간단하게 발급받는 방법 (Get an API Key | Maps JavaScript API)">
            <a:extLst>
              <a:ext uri="{FF2B5EF4-FFF2-40B4-BE49-F238E27FC236}">
                <a16:creationId xmlns:a16="http://schemas.microsoft.com/office/drawing/2014/main" id="{2C0735BD-7FCC-49E0-9541-F520E0E5C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96" y="3202520"/>
            <a:ext cx="2422462" cy="13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83EE3F3C-E06A-4B64-992B-D05893ACD6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8147" r="38145" b="73960"/>
          <a:stretch>
            <a:fillRect/>
          </a:stretch>
        </p:blipFill>
        <p:spPr>
          <a:xfrm>
            <a:off x="7007412" y="3549318"/>
            <a:ext cx="2613916" cy="6690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1446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4074453" cy="830997"/>
            <a:chOff x="3819245" y="188165"/>
            <a:chExt cx="407445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6408" y="292744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환경 및 시스템 흐름도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5A13E1A4-CA71-4232-9AB3-C07EA3C952EA}"/>
              </a:ext>
            </a:extLst>
          </p:cNvPr>
          <p:cNvGrpSpPr/>
          <p:nvPr/>
        </p:nvGrpSpPr>
        <p:grpSpPr>
          <a:xfrm>
            <a:off x="3307976" y="1505851"/>
            <a:ext cx="5585011" cy="4874400"/>
            <a:chOff x="4648235" y="2050742"/>
            <a:chExt cx="8989245" cy="8083071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id="{7299642F-6E8C-4C47-8183-13717D4E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235" y="2050742"/>
              <a:ext cx="8989245" cy="8083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구현 결과와</a:t>
              </a:r>
              <a:r>
                <a:rPr lang="en-US" altLang="ko-KR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</a:t>
              </a: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시연 영상</a:t>
              </a:r>
              <a:endPara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4889284" y="630185"/>
            <a:ext cx="3197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-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회원가입 및 아이정보 생성</a:t>
            </a:r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26" name="Object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8216" y="2220393"/>
            <a:ext cx="1738844" cy="740932"/>
          </a:xfrm>
          <a:prstGeom prst="rect">
            <a:avLst/>
          </a:prstGeom>
        </p:spPr>
      </p:pic>
      <p:grpSp>
        <p:nvGrpSpPr>
          <p:cNvPr id="27" name="그룹 1005"/>
          <p:cNvGrpSpPr/>
          <p:nvPr/>
        </p:nvGrpSpPr>
        <p:grpSpPr>
          <a:xfrm>
            <a:off x="1941889" y="2384791"/>
            <a:ext cx="577193" cy="740932"/>
            <a:chOff x="2723345" y="3256973"/>
            <a:chExt cx="1398304" cy="1125877"/>
          </a:xfrm>
        </p:grpSpPr>
        <p:pic>
          <p:nvPicPr>
            <p:cNvPr id="28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020000">
              <a:off x="2723345" y="3256973"/>
              <a:ext cx="1398304" cy="1125877"/>
            </a:xfrm>
            <a:prstGeom prst="rect">
              <a:avLst/>
            </a:prstGeom>
          </p:spPr>
        </p:pic>
      </p:grpSp>
      <p:pic>
        <p:nvPicPr>
          <p:cNvPr id="29" name="회원가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2983879" y="1102007"/>
            <a:ext cx="2798356" cy="5853703"/>
          </a:xfrm>
          <a:prstGeom prst="rect">
            <a:avLst/>
          </a:prstGeom>
        </p:spPr>
      </p:pic>
      <p:pic>
        <p:nvPicPr>
          <p:cNvPr id="30" name="아이 생성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6260388" y="1004297"/>
            <a:ext cx="2873888" cy="5853703"/>
          </a:xfrm>
          <a:prstGeom prst="rect">
            <a:avLst/>
          </a:prstGeom>
        </p:spPr>
      </p:pic>
      <p:grpSp>
        <p:nvGrpSpPr>
          <p:cNvPr id="31" name="그룹 1004"/>
          <p:cNvGrpSpPr/>
          <p:nvPr/>
        </p:nvGrpSpPr>
        <p:grpSpPr>
          <a:xfrm>
            <a:off x="9433835" y="2265179"/>
            <a:ext cx="762346" cy="651359"/>
            <a:chOff x="14105278" y="3256973"/>
            <a:chExt cx="1398304" cy="1125877"/>
          </a:xfrm>
        </p:grpSpPr>
        <p:pic>
          <p:nvPicPr>
            <p:cNvPr id="32" name="Object 1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1580000">
              <a:off x="14105278" y="3256973"/>
              <a:ext cx="1398304" cy="1125877"/>
            </a:xfrm>
            <a:prstGeom prst="rect">
              <a:avLst/>
            </a:prstGeom>
          </p:spPr>
        </p:pic>
      </p:grpSp>
      <p:pic>
        <p:nvPicPr>
          <p:cNvPr id="33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180734" y="1954636"/>
            <a:ext cx="1453866" cy="1006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03102" y="271010"/>
              <a:ext cx="31972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구현 결과와</a:t>
              </a:r>
              <a:r>
                <a:rPr lang="en-US" altLang="ko-KR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</a:t>
              </a:r>
              <a:r>
                <a:rPr lang="ko-KR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시연 영상</a:t>
              </a:r>
              <a:endPara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rPr>
                <a:t>03</a:t>
              </a:r>
              <a:endParaRPr lang="ko-KR" altLang="en-US" sz="4800" b="1">
                <a:solidFill>
                  <a:srgbClr val="64DECF"/>
                </a:solidFill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43425" y="1652901"/>
            <a:ext cx="501053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- </a:t>
            </a:r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계정 연동 신청을 통한 아이 정보 공유</a:t>
            </a:r>
            <a:endParaRPr lang="ko-KR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15" name="아이 공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982590" y="1149442"/>
            <a:ext cx="6965985" cy="526228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57400" y="3242387"/>
            <a:ext cx="34026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아이의 아빠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,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엄마가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rPr>
              <a:t>서로 다른 계정으로 아이의 정보를 같이 기록하며 만들어 갈 수 있도록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</a:t>
            </a:r>
          </a:p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계정 연동 서비스를 제공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520</Words>
  <Application>Microsoft Office PowerPoint</Application>
  <PresentationFormat>와이드스크린</PresentationFormat>
  <Paragraphs>120</Paragraphs>
  <Slides>17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KoPubWorld돋움체 Medium</vt:lpstr>
      <vt:lpstr>Arial</vt:lpstr>
      <vt:lpstr>KoPubWorld돋움체 Bold</vt:lpstr>
      <vt:lpstr>KoPubWorld돋움체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김호겸</cp:lastModifiedBy>
  <cp:revision>32</cp:revision>
  <dcterms:created xsi:type="dcterms:W3CDTF">2020-01-03T14:16:53Z</dcterms:created>
  <dcterms:modified xsi:type="dcterms:W3CDTF">2021-11-19T12:35:23Z</dcterms:modified>
  <cp:version/>
</cp:coreProperties>
</file>